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Work Sans" panose="020B0604020202020204" charset="0"/>
      <p:regular r:id="rId5"/>
      <p:bold r:id="rId6"/>
      <p:italic r:id="rId7"/>
      <p:boldItalic r:id="rId8"/>
    </p:embeddedFon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PT Sans Narrow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Google Sans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6" autoAdjust="0"/>
    <p:restoredTop sz="95274" autoAdjust="0"/>
  </p:normalViewPr>
  <p:slideViewPr>
    <p:cSldViewPr snapToGrid="0">
      <p:cViewPr varScale="1">
        <p:scale>
          <a:sx n="54" d="100"/>
          <a:sy n="54" d="100"/>
        </p:scale>
        <p:origin x="2986" y="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 b="1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600" b="1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31450" y="1818300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 smtClean="0">
                <a:solidFill>
                  <a:schemeClr val="dk2"/>
                </a:solidFill>
              </a:rPr>
              <a:t>This project is focusing on monthly user churn. </a:t>
            </a:r>
            <a:r>
              <a:rPr lang="en-US" dirty="0">
                <a:solidFill>
                  <a:schemeClr val="dk2"/>
                </a:solidFill>
              </a:rPr>
              <a:t>Churn quantifies the number of users who have uninstalled the Waze app or stopped using the </a:t>
            </a:r>
            <a:r>
              <a:rPr lang="en-US" dirty="0" smtClean="0">
                <a:solidFill>
                  <a:schemeClr val="dk2"/>
                </a:solidFill>
              </a:rPr>
              <a:t>app. The project’s goal is </a:t>
            </a:r>
            <a:r>
              <a:rPr lang="en-US" dirty="0">
                <a:solidFill>
                  <a:schemeClr val="dk2"/>
                </a:solidFill>
              </a:rPr>
              <a:t>to develop a churn prediction model </a:t>
            </a:r>
            <a:r>
              <a:rPr lang="en-US" dirty="0" smtClean="0">
                <a:solidFill>
                  <a:schemeClr val="dk2"/>
                </a:solidFill>
              </a:rPr>
              <a:t>that will </a:t>
            </a:r>
            <a:r>
              <a:rPr lang="en-US" dirty="0">
                <a:solidFill>
                  <a:schemeClr val="dk2"/>
                </a:solidFill>
              </a:rPr>
              <a:t>help prevent </a:t>
            </a:r>
            <a:r>
              <a:rPr lang="en-US" dirty="0" smtClean="0">
                <a:solidFill>
                  <a:schemeClr val="dk2"/>
                </a:solidFill>
              </a:rPr>
              <a:t>churn and </a:t>
            </a:r>
            <a:r>
              <a:rPr lang="en-US" dirty="0">
                <a:solidFill>
                  <a:schemeClr val="dk2"/>
                </a:solidFill>
              </a:rPr>
              <a:t>improve user </a:t>
            </a:r>
            <a:r>
              <a:rPr lang="en-US" dirty="0" smtClean="0">
                <a:solidFill>
                  <a:schemeClr val="dk2"/>
                </a:solidFill>
              </a:rPr>
              <a:t>retention.</a:t>
            </a: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553700"/>
            <a:ext cx="5543360" cy="759931"/>
            <a:chOff x="188700" y="553700"/>
            <a:chExt cx="5190000" cy="850829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553700"/>
              <a:ext cx="5190000" cy="385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</a:t>
              </a:r>
              <a:endParaRPr sz="18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228725" y="1004329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Executive Summary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4896" y="3569417"/>
            <a:ext cx="3673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Target Goal: </a:t>
            </a:r>
            <a:r>
              <a:rPr lang="en-US" dirty="0" smtClean="0"/>
              <a:t>Inspect user data to identify correlations between the variables.</a:t>
            </a:r>
            <a:endParaRPr lang="en-US" dirty="0"/>
          </a:p>
          <a:p>
            <a:pPr lvl="1"/>
            <a:endParaRPr lang="en-US" dirty="0" smtClean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Method: </a:t>
            </a:r>
          </a:p>
          <a:p>
            <a:pPr marL="285750" lvl="2" indent="-14288">
              <a:buFont typeface="Wingdings" panose="05000000000000000000" pitchFamily="2" charset="2"/>
              <a:buChar char="§"/>
            </a:pPr>
            <a:r>
              <a:rPr lang="en-US" dirty="0" smtClean="0"/>
              <a:t> Create a Data Frame</a:t>
            </a:r>
          </a:p>
          <a:p>
            <a:pPr marL="285750" lvl="2" indent="-14288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Data exploration and cleaning</a:t>
            </a:r>
          </a:p>
          <a:p>
            <a:pPr marL="285750" lvl="2" indent="-14288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Data analysis, review data preliminary statistics.</a:t>
            </a:r>
          </a:p>
          <a:p>
            <a:pPr marL="285750" lvl="2" indent="-14288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Analyze user behavior</a:t>
            </a:r>
          </a:p>
          <a:p>
            <a:pPr lvl="7"/>
            <a:endParaRPr lang="en-US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Impact</a:t>
            </a:r>
            <a:r>
              <a:rPr lang="en-US" sz="1600" b="1" dirty="0" smtClean="0"/>
              <a:t>: </a:t>
            </a:r>
            <a:r>
              <a:rPr lang="en-US" dirty="0"/>
              <a:t>Identified relationships between variables, creating a possible user segment that requires further analysis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699" y="3901849"/>
            <a:ext cx="3044357" cy="582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 smtClean="0"/>
              <a:t>The data is consist of 12 variables of 14999 observations.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8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 smtClean="0"/>
              <a:t>700 observations are unlabeled, with no indication of a churned or retained user. No evidence for the non-randomness of the missing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8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 smtClean="0"/>
              <a:t>The dataset contains 82% retained users and 18% churned users.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8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 smtClean="0"/>
              <a:t>Churned users had ~3 more drives on average.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8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/>
              <a:t>Retained users used the app </a:t>
            </a:r>
            <a:r>
              <a:rPr lang="en-US" sz="1380" dirty="0" smtClean="0"/>
              <a:t>for </a:t>
            </a:r>
            <a:r>
              <a:rPr lang="en-US" sz="1380" dirty="0"/>
              <a:t>over twice as many </a:t>
            </a:r>
            <a:r>
              <a:rPr lang="en-US" sz="1380" dirty="0" smtClean="0"/>
              <a:t>days.</a:t>
            </a:r>
          </a:p>
          <a:p>
            <a:endParaRPr lang="en-US" sz="138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/>
              <a:t>The median churned user drove ~200 more kilometers and 2.5 more hours during the last </a:t>
            </a:r>
            <a:r>
              <a:rPr lang="en-US" sz="1380" dirty="0" smtClean="0"/>
              <a:t>month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8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80" dirty="0"/>
              <a:t>churned users had more drives in fewer days, and their trips were farther and longer in duration</a:t>
            </a:r>
            <a:r>
              <a:rPr lang="en-US" sz="138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3056" y="7777844"/>
            <a:ext cx="4481895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" dirty="0" smtClean="0">
                <a:sym typeface="Wingdings" panose="05000000000000000000" pitchFamily="2" charset="2"/>
              </a:rPr>
              <a:t>The dataset doesn’t represent the typical driver, as </a:t>
            </a:r>
            <a:r>
              <a:rPr lang="en-US" sz="1380" dirty="0" smtClean="0">
                <a:sym typeface="Wingdings" panose="05000000000000000000" pitchFamily="2" charset="2"/>
              </a:rPr>
              <a:t>it’s </a:t>
            </a:r>
            <a:r>
              <a:rPr lang="en-US" sz="1380" dirty="0" smtClean="0">
                <a:sym typeface="Wingdings" panose="05000000000000000000" pitchFamily="2" charset="2"/>
              </a:rPr>
              <a:t>characterized by a lot of drives and long distances</a:t>
            </a:r>
            <a:r>
              <a:rPr lang="en-US" sz="1380" dirty="0" smtClean="0">
                <a:sym typeface="Wingdings" panose="05000000000000000000" pitchFamily="2" charset="2"/>
              </a:rPr>
              <a:t>.</a:t>
            </a:r>
          </a:p>
          <a:p>
            <a:endParaRPr lang="en-US" sz="138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380" b="1" dirty="0" smtClean="0">
                <a:sym typeface="Wingdings" panose="05000000000000000000" pitchFamily="2" charset="2"/>
              </a:rPr>
              <a:t>More data needs to be collected</a:t>
            </a:r>
            <a:r>
              <a:rPr lang="en-US" sz="1380" dirty="0" smtClean="0">
                <a:sym typeface="Wingdings" panose="05000000000000000000" pitchFamily="2" charset="2"/>
              </a:rPr>
              <a:t> to identify if there is a special segment of the user population, as it might be their special needs the reason for stopping using the app</a:t>
            </a:r>
            <a:r>
              <a:rPr lang="en-US" sz="1380" dirty="0" smtClean="0">
                <a:sym typeface="Wingdings" panose="05000000000000000000" pitchFamily="2" charset="2"/>
              </a:rPr>
              <a:t>.</a:t>
            </a:r>
            <a:endParaRPr lang="en-US" sz="138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380" b="1" dirty="0" smtClean="0">
                <a:sym typeface="Wingdings" panose="05000000000000000000" pitchFamily="2" charset="2"/>
              </a:rPr>
              <a:t>Visualizations need to be created </a:t>
            </a:r>
            <a:r>
              <a:rPr lang="en-US" sz="1380" dirty="0" smtClean="0">
                <a:sym typeface="Wingdings" panose="05000000000000000000" pitchFamily="2" charset="2"/>
              </a:rPr>
              <a:t>to identify more patterns that may guide future project decisions.</a:t>
            </a:r>
            <a:endParaRPr lang="en-US" sz="1380" dirty="0" smtClean="0"/>
          </a:p>
        </p:txBody>
      </p:sp>
      <p:pic>
        <p:nvPicPr>
          <p:cNvPr id="1026" name="Picture 2" descr="3 nejlepší aplikace pro sledování dopravní situ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88" y="107061"/>
            <a:ext cx="3122062" cy="137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286</Words>
  <Application>Microsoft Office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Work Sans</vt:lpstr>
      <vt:lpstr>Wingdings</vt:lpstr>
      <vt:lpstr>Lato</vt:lpstr>
      <vt:lpstr>Google Sans SemiBold</vt:lpstr>
      <vt:lpstr>PT Sans Narrow</vt:lpstr>
      <vt:lpstr>Roboto</vt:lpstr>
      <vt:lpstr>Google Sans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Stavros Xakis</dc:creator>
  <cp:lastModifiedBy>stavros xakis</cp:lastModifiedBy>
  <cp:revision>15</cp:revision>
  <dcterms:modified xsi:type="dcterms:W3CDTF">2023-06-23T15:09:23Z</dcterms:modified>
</cp:coreProperties>
</file>